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embeddedFontLst>
    <p:embeddedFont>
      <p:font typeface="Arial Black" pitchFamily="34" charset="0"/>
      <p:bold r:id="rId12"/>
    </p:embeddedFont>
    <p:embeddedFont>
      <p:font typeface="Majestic" charset="0"/>
      <p:regular r:id="rId13"/>
    </p:embeddedFont>
  </p:embeddedFont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>
        <p:scale>
          <a:sx n="84" d="100"/>
          <a:sy n="84" d="100"/>
        </p:scale>
        <p:origin x="-1134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71800" y="1371600"/>
            <a:ext cx="5943600" cy="1470025"/>
          </a:xfrm>
        </p:spPr>
        <p:txBody>
          <a:bodyPr/>
          <a:lstStyle>
            <a:lvl1pPr>
              <a:defRPr sz="8800"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38600" y="3581400"/>
            <a:ext cx="4876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569EA4A4-3488-09BA-2DED-0DB78FB5FE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BEF02131-CAEF-CF04-52E7-A0E9038B8E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7CD16AF6-2655-6B42-E791-761C6686D3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2ABAB8B-C0B7-44FB-8EA1-66953BD973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8560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5F41BF8-FCF1-BAFA-4BC9-414D483DEA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42783171-38A0-EC4B-6E5C-753E3A6481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BE78A549-244D-3656-7905-99BB8846AA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F0480-3760-4BA6-8C51-EE956000A6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8083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B12C3D19-9ADD-85E3-BA66-6276796D79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81584D7-86A1-9070-E93E-9EE6076CEC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18B4BA57-141A-54A0-27B2-88B035E63C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D8F15-0B99-4528-8A69-6E4670BF5D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3787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7B93C9D5-C4F1-4BE9-34CB-1BC20EDC88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EB694B84-1436-BDE0-CB79-3D25B44770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CD37232B-163A-C557-F558-C81A8A3C15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C56B25-1CA5-4868-AC93-067C539EAA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2804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ADC84C71-CDAD-D290-E441-5DB9B53432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DF10A31C-FF27-4676-01F2-303DB31B72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55BB5575-DDE7-8C45-629D-6441A752C9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3658B-1FE6-4E0F-B8AF-5D042C771D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8254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1096ADC-9C65-1DF6-7874-B9D006D130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9581ABD-9155-3702-49D7-86D15DA6E5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B474092-C9A5-BB06-76E6-4DA336AF7A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BE121-83E2-4B56-AF35-E91102717E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8773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A18AE66A-9177-CBA5-6933-125F1102DD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DCFFF23F-EC55-23C0-0167-1CEC7ADF29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3793AB59-DD2B-A33F-5339-AA40C21662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9E77F-BD36-43F9-BFE1-E5F1F4AA51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4436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EC656D38-9F26-D188-8F9C-36F9337E34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76E9E886-961B-C297-1BD1-FC68471A3C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03701BD5-17DB-C4DC-DB44-182138BF05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415E7-B07D-495D-902C-B4B46B3ACC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8213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4BA5D7AA-53A9-939E-1AD7-ADE470060F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40824A1E-0687-FC43-352C-0B24704D1E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F1EA723F-384B-D24B-40D8-84B1E5724D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2F50C-BD34-49CC-B318-ED17B19995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027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F1177DB-B82F-EC7B-3D18-9BAED6D5E9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5706683-6527-60B1-1514-DE1B7DB41E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A662492-4219-C709-1C07-02E41EFD55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64A29-8D54-4823-9FCA-AFA4410158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2367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3B40B1B-7ABC-FF53-3A17-EDD277C079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A7F3F14-48D5-B3F3-6E64-6E44053532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C1E12DA-5DF0-156D-66DE-728132FEC1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BF43C-718B-4AF5-82ED-85CE05A630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1189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515884DD-C814-BF2F-92C2-F8B786318F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AC3AEC03-5D0E-D3A9-E904-C4EF402811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1BFF4091-2A27-A76A-CC46-1F25EB2B4F2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E053EF76-E98A-FE75-E79C-DDB73F4B611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BB8DCB0C-502A-17EC-BBE9-D9E5FC7EA46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A2A023DA-7AA0-46A8-85D3-6E264146DA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anose="020B0604020202020204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anose="020B0604020202020204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anose="020B0604020202020204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anose="020B0604020202020204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anose="020B0604020202020204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anose="020B0604020202020204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anose="020B0604020202020204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Majestic" panose="020B0604020202020204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="" xmlns:a16="http://schemas.microsoft.com/office/drawing/2014/main" id="{8AFDF94C-B20E-43A1-38B8-F96BD02DC0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76400" y="304800"/>
            <a:ext cx="7086600" cy="1905000"/>
          </a:xfrm>
        </p:spPr>
        <p:txBody>
          <a:bodyPr/>
          <a:lstStyle/>
          <a:p>
            <a:pPr fontAlgn="base"/>
            <a:r>
              <a:rPr lang="ru-RU" sz="1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присмотра и оздоровления №22 «Колокольчик»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ru-RU" altLang="ru-RU" sz="8000" dirty="0"/>
          </a:p>
        </p:txBody>
      </p:sp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CA44A71C-5746-6B37-5A65-B8AF051BD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600200"/>
            <a:ext cx="4933950" cy="205740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2"/>
                </a:solidFill>
                <a:latin typeface="Majestic" panose="020B0604020202020204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2"/>
                </a:solidFill>
                <a:latin typeface="Majestic" panose="020B0604020202020204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2"/>
                </a:solidFill>
                <a:latin typeface="Majestic" panose="020B0604020202020204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2"/>
                </a:solidFill>
                <a:latin typeface="Majestic" panose="020B0604020202020204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2"/>
                </a:solidFill>
                <a:latin typeface="Majestic" panose="020B0604020202020204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2"/>
                </a:solidFill>
                <a:latin typeface="Majestic" panose="020B0604020202020204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2"/>
                </a:solidFill>
                <a:latin typeface="Majestic" panose="020B0604020202020204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2"/>
                </a:solidFill>
                <a:latin typeface="Majestic" panose="020B0604020202020204" pitchFamily="66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ПРОЕКТА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71F2D19-ED2B-DA80-B564-11467A88C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27"/>
            <a:ext cx="9144000" cy="14081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4FEE9DD-19CA-C81B-4049-C039021C1133}"/>
              </a:ext>
            </a:extLst>
          </p:cNvPr>
          <p:cNvSpPr txBox="1"/>
          <p:nvPr/>
        </p:nvSpPr>
        <p:spPr>
          <a:xfrm>
            <a:off x="3352800" y="1917817"/>
            <a:ext cx="5410200" cy="29731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Ситдиков</a:t>
            </a:r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Вазих</a:t>
            </a:r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Имамович</a:t>
            </a:r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alt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Должность: </a:t>
            </a:r>
            <a:r>
              <a:rPr kumimoji="0" lang="ru-RU" alt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врач-педиатр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Образование: высшее, 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медицинский 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институт, врач- педиатр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Медицинский стаж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лет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0BBC93F-9320-12A9-DC75-E89E27FF66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917817"/>
            <a:ext cx="2533293" cy="33399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826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="" xmlns:a16="http://schemas.microsoft.com/office/drawing/2014/main" id="{BFB9CE3E-21E8-D074-FDF3-6BC207C715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58200" cy="102076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ru-RU" sz="5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="" xmlns:a16="http://schemas.microsoft.com/office/drawing/2014/main" id="{E0097754-E79C-17EE-032D-C5CC9EC9F2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124200" y="1771651"/>
            <a:ext cx="5658416" cy="367876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 eaLnBrk="1" hangingPunct="1">
              <a:buNone/>
            </a:pPr>
            <a:endParaRPr lang="ru-RU" altLang="ru-RU" sz="2800" dirty="0">
              <a:latin typeface="Arial Black" panose="020B0A04020102020204" pitchFamily="34" charset="0"/>
            </a:endParaRPr>
          </a:p>
          <a:p>
            <a:pPr marL="0" indent="0" algn="ctr" eaLnBrk="1" hangingPunct="1">
              <a:buNone/>
            </a:pP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Пахомова Наталья Геннадьевна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Должность: старший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высшее,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Елабужский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педагогический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институт, преподаватель педагоги и психологии дошкольной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стаж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40 лет.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934506E-A07D-4D6D-68AF-59A513D890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41" t="832" r="1097" b="50001"/>
          <a:stretch/>
        </p:blipFill>
        <p:spPr>
          <a:xfrm>
            <a:off x="457200" y="1828800"/>
            <a:ext cx="2209800" cy="36216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="" xmlns:a16="http://schemas.microsoft.com/office/drawing/2014/main" id="{96C5991D-D9C5-0133-2211-A24F43977F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304800"/>
            <a:ext cx="8991600" cy="6096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ru-RU" sz="4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проекта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B610C621-101A-37F6-0E4B-4E64728F4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905000"/>
            <a:ext cx="2667000" cy="35358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A66908E-8684-F0DA-95C7-EFF9198FA678}"/>
              </a:ext>
            </a:extLst>
          </p:cNvPr>
          <p:cNvSpPr txBox="1"/>
          <p:nvPr/>
        </p:nvSpPr>
        <p:spPr>
          <a:xfrm>
            <a:off x="3276600" y="1752600"/>
            <a:ext cx="5715000" cy="36502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Михайлова </a:t>
            </a: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Светлана Юрьевна </a:t>
            </a:r>
            <a:endParaRPr kumimoji="0" lang="ru-RU" alt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Должность: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</a:t>
            </a:r>
            <a:r>
              <a:rPr kumimoji="0" lang="ru-RU" altLang="ru-RU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профессиональное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Набережночелнинское</a:t>
            </a:r>
            <a:r>
              <a:rPr kumimoji="0" lang="ru-RU" altLang="ru-RU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училище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музыкальный руководитель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таж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34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alt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1F444950-6FCC-6537-8BF2-6F63D17DC0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704776"/>
            <a:ext cx="2436168" cy="32482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13B5142-10B8-0B51-360E-3AC35819F044}"/>
              </a:ext>
            </a:extLst>
          </p:cNvPr>
          <p:cNvSpPr txBox="1"/>
          <p:nvPr/>
        </p:nvSpPr>
        <p:spPr>
          <a:xfrm>
            <a:off x="3124200" y="1752600"/>
            <a:ext cx="5791200" cy="2628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Фаррахова</a:t>
            </a:r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Гузель </a:t>
            </a:r>
            <a:r>
              <a:rPr lang="ru-RU" alt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Нургисовна</a:t>
            </a:r>
            <a:endParaRPr lang="ru-RU" alt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Должность: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педагог-психолог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Образование: высшее, 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Набережночелнинский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государственный 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педагогический</a:t>
            </a:r>
            <a:r>
              <a:rPr kumimoji="0" lang="ru-RU" altLang="ru-RU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институт, педагогика и психология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</a:t>
            </a:r>
            <a:r>
              <a:rPr kumimoji="0" lang="ru-RU" alt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таж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14 лет.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54698621-A7A2-871E-4F2C-97167EACAC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304800"/>
            <a:ext cx="8991600" cy="6096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ru-RU" altLang="ru-RU" sz="4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555024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5180959-33B1-4F45-1E18-77661BEAD1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754523"/>
            <a:ext cx="2590800" cy="34004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1E6A737-1B89-0A62-5601-682B24FB4774}"/>
              </a:ext>
            </a:extLst>
          </p:cNvPr>
          <p:cNvSpPr txBox="1"/>
          <p:nvPr/>
        </p:nvSpPr>
        <p:spPr>
          <a:xfrm>
            <a:off x="3429000" y="1917817"/>
            <a:ext cx="5486400" cy="29731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Гибад</a:t>
            </a:r>
            <a:r>
              <a:rPr lang="ru-RU" altLang="ru-RU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уллина</a:t>
            </a:r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Гульнара </a:t>
            </a:r>
            <a:r>
              <a:rPr lang="ru-RU" alt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Рафиковна</a:t>
            </a:r>
            <a:endParaRPr lang="ru-RU" alt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Должность: 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сестра; 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Образование: 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специальное,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Мензелинское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медицинское 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училище, сестринское дело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едицинский с</a:t>
            </a:r>
            <a:r>
              <a:rPr kumimoji="0" lang="ru-RU" alt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таж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5 лет.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CF5D984-3BEE-87DF-9ADF-8821B8E90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6200"/>
            <a:ext cx="9144000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235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92741248-CA34-C45D-09F1-FEC5D09C5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917817"/>
            <a:ext cx="2286000" cy="32328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DF107F5-91C7-0AD4-700C-AEFCDDD09AEC}"/>
              </a:ext>
            </a:extLst>
          </p:cNvPr>
          <p:cNvSpPr txBox="1"/>
          <p:nvPr/>
        </p:nvSpPr>
        <p:spPr>
          <a:xfrm>
            <a:off x="3200400" y="1917817"/>
            <a:ext cx="5791200" cy="29731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Биктулова</a:t>
            </a:r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Лидия </a:t>
            </a:r>
            <a:r>
              <a:rPr lang="ru-RU" altLang="ru-RU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Муллануровна</a:t>
            </a:r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alt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Должность: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воспитатель 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Образование: 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 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Брежневское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педагогическое 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училище,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воспитатель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</a:t>
            </a:r>
            <a:r>
              <a:rPr kumimoji="0" lang="ru-RU" alt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таж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39 лет.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5752500-CE92-A92F-4137-781C451571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2635" y="0"/>
            <a:ext cx="9148527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407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B50675A5-8721-1DC2-D3C9-5FAF49FD55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48485"/>
            <a:ext cx="2667000" cy="3719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12E0B8B-141B-02AE-938D-E18D11A7F7DD}"/>
              </a:ext>
            </a:extLst>
          </p:cNvPr>
          <p:cNvSpPr txBox="1"/>
          <p:nvPr/>
        </p:nvSpPr>
        <p:spPr>
          <a:xfrm>
            <a:off x="3276600" y="1548485"/>
            <a:ext cx="5638800" cy="37117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Максудова Альбина </a:t>
            </a:r>
            <a:r>
              <a:rPr kumimoji="0" lang="ru-RU" alt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Равкатевна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alt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alt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Должность: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воспитатель 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(по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обучению родному 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языку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Образование: высшее, </a:t>
            </a:r>
            <a:r>
              <a:rPr kumimoji="0" lang="ru-RU" alt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Набережночелнинский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социально-педагогический ресурсов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учитель родного языка и литературы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</a:t>
            </a:r>
            <a:r>
              <a:rPr kumimoji="0" lang="ru-RU" alt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таж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лет.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5B967401-628F-DE09-BBBD-D6EFB2B9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43126"/>
            <a:ext cx="9144000" cy="140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370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39485E9-3375-8401-BAAE-319BB5003F5F}"/>
              </a:ext>
            </a:extLst>
          </p:cNvPr>
          <p:cNvSpPr txBox="1"/>
          <p:nvPr/>
        </p:nvSpPr>
        <p:spPr>
          <a:xfrm>
            <a:off x="3276600" y="1676400"/>
            <a:ext cx="5562600" cy="34901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Вазеева Евгения Ивановна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alt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Должность: заместитель заведующего по хозяйственной </a:t>
            </a:r>
            <a:r>
              <a:rPr kumimoji="0" lang="ru-RU" alt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работе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Образование: высшее, 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Казанский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федеральный 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университет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Стаж в должности: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год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F105B82-838B-2FA0-040C-DFC47F7F0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"/>
            <a:ext cx="9144000" cy="140208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3E7324A-B5F2-186D-9C63-0685AB3C00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52600"/>
            <a:ext cx="2560490" cy="34139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9390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AAA78E2-1ADF-C3B5-7AE4-7C61BBFD2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1" y="-76200"/>
            <a:ext cx="9144000" cy="14020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3B25791-B6A0-A0BA-8B4A-715E77DC08FD}"/>
              </a:ext>
            </a:extLst>
          </p:cNvPr>
          <p:cNvSpPr txBox="1"/>
          <p:nvPr/>
        </p:nvSpPr>
        <p:spPr>
          <a:xfrm>
            <a:off x="3581400" y="1981200"/>
            <a:ext cx="5181600" cy="29731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Рахимова Талия </a:t>
            </a:r>
            <a:r>
              <a:rPr kumimoji="0" lang="ru-RU" alt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Фидратовна</a:t>
            </a:r>
            <a:endParaRPr kumimoji="0" lang="ru-RU" alt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alt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Должность: </a:t>
            </a:r>
            <a:r>
              <a:rPr kumimoji="0" lang="ru-RU" alt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врач-педиатр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Образование: высшее, 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Ижевская 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медицинская 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академия, врач- педиатр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с</a:t>
            </a:r>
            <a:r>
              <a:rPr kumimoji="0" lang="ru-RU" alt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таж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21  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год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8FBEB78-E1BE-45A4-9D24-8B9EF5C418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63595"/>
            <a:ext cx="3156145" cy="3457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3451330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Оформление по умолчанию">
      <a:majorFont>
        <a:latin typeface="Majestic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</TotalTime>
  <Words>250</Words>
  <Application>Microsoft Office PowerPoint</Application>
  <PresentationFormat>Экран (4:3)</PresentationFormat>
  <Paragraphs>51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Arial Black</vt:lpstr>
      <vt:lpstr>Majestic</vt:lpstr>
      <vt:lpstr>Оформление по умолчанию</vt:lpstr>
      <vt:lpstr>Муниципальное бюджетное дошкольное образовательное учреждение «Детский сад присмотра и оздоровления №22 «Колокольчик» </vt:lpstr>
      <vt:lpstr>Руководитель проекта</vt:lpstr>
      <vt:lpstr>Команда проекта</vt:lpstr>
      <vt:lpstr>Команда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Пользователь</dc:creator>
  <cp:lastModifiedBy>Наталья</cp:lastModifiedBy>
  <cp:revision>14</cp:revision>
  <cp:lastPrinted>1601-01-01T00:00:00Z</cp:lastPrinted>
  <dcterms:created xsi:type="dcterms:W3CDTF">1601-01-01T00:00:00Z</dcterms:created>
  <dcterms:modified xsi:type="dcterms:W3CDTF">2023-02-07T07:28:35Z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